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4"/>
  </p:notesMasterIdLst>
  <p:sldIdLst>
    <p:sldId id="542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82130" autoAdjust="0"/>
  </p:normalViewPr>
  <p:slideViewPr>
    <p:cSldViewPr>
      <p:cViewPr varScale="1">
        <p:scale>
          <a:sx n="81" d="100"/>
          <a:sy n="81" d="100"/>
        </p:scale>
        <p:origin x="106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9E47-C1A3-4D65-95A3-190255A34AEB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AE00B-7A5F-44A0-8DE1-8BF43171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143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029200"/>
            <a:ext cx="9144000" cy="1143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326066" y="4991100"/>
            <a:ext cx="2114681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prstClr val="white"/>
                </a:solidFill>
              </a:rPr>
              <a:t>           ©Ramaiah University of Applied Sciences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792308" y="4743450"/>
            <a:ext cx="351692" cy="400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774723" y="4743451"/>
            <a:ext cx="3898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5D5E37D0-07AE-45B6-9D26-FE472F0D32AB}" type="slidenum">
              <a:rPr lang="en-US" sz="135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-23445" y="4991100"/>
            <a:ext cx="1822935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prstClr val="white"/>
                </a:solidFill>
              </a:rPr>
              <a:t>Faculty of Management  and Commerce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D63B2C-1FD0-4D49-840B-98EB73A8C30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8/31/2022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4F23F3-22AA-460E-8611-EE8D85C3D49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9" y="4707161"/>
            <a:ext cx="1173953" cy="28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6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2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1950"/>
            </a:lvl1pPr>
            <a:lvl2pPr>
              <a:defRPr sz="1706"/>
            </a:lvl2pPr>
            <a:lvl3pPr>
              <a:defRPr sz="1463"/>
            </a:lvl3pPr>
            <a:lvl4pPr>
              <a:defRPr sz="1219"/>
            </a:lvl4pPr>
            <a:lvl5pPr>
              <a:defRPr sz="1219"/>
            </a:lvl5pPr>
            <a:lvl6pPr>
              <a:defRPr sz="1219"/>
            </a:lvl6pPr>
            <a:lvl7pPr>
              <a:defRPr sz="1219"/>
            </a:lvl7pPr>
            <a:lvl8pPr>
              <a:defRPr sz="1219"/>
            </a:lvl8pPr>
            <a:lvl9pPr>
              <a:defRPr sz="121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9" cy="2858691"/>
          </a:xfrm>
        </p:spPr>
        <p:txBody>
          <a:bodyPr/>
          <a:lstStyle>
            <a:lvl1pPr marL="0" indent="0">
              <a:buNone/>
              <a:defRPr sz="975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3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 marL="0" indent="0">
              <a:buNone/>
              <a:defRPr sz="1950"/>
            </a:lvl1pPr>
            <a:lvl2pPr marL="278606" indent="0">
              <a:buNone/>
              <a:defRPr sz="1706"/>
            </a:lvl2pPr>
            <a:lvl3pPr marL="557213" indent="0">
              <a:buNone/>
              <a:defRPr sz="1463"/>
            </a:lvl3pPr>
            <a:lvl4pPr marL="835819" indent="0">
              <a:buNone/>
              <a:defRPr sz="1219"/>
            </a:lvl4pPr>
            <a:lvl5pPr marL="1114425" indent="0">
              <a:buNone/>
              <a:defRPr sz="1219"/>
            </a:lvl5pPr>
            <a:lvl6pPr marL="1393031" indent="0">
              <a:buNone/>
              <a:defRPr sz="1219"/>
            </a:lvl6pPr>
            <a:lvl7pPr marL="1671638" indent="0">
              <a:buNone/>
              <a:defRPr sz="1219"/>
            </a:lvl7pPr>
            <a:lvl8pPr marL="1950244" indent="0">
              <a:buNone/>
              <a:defRPr sz="1219"/>
            </a:lvl8pPr>
            <a:lvl9pPr marL="2228850" indent="0">
              <a:buNone/>
              <a:defRPr sz="121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9" cy="2858691"/>
          </a:xfrm>
        </p:spPr>
        <p:txBody>
          <a:bodyPr/>
          <a:lstStyle>
            <a:lvl1pPr marL="0" indent="0">
              <a:buNone/>
              <a:defRPr sz="975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6375-37E4-4626-831E-AA0B25D767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08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6288023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29292" y="1125771"/>
            <a:ext cx="7886059" cy="7706"/>
          </a:xfrm>
          <a:prstGeom prst="line">
            <a:avLst/>
          </a:prstGeom>
          <a:ln w="38100">
            <a:solidFill>
              <a:srgbClr val="9D1D5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9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6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143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029200"/>
            <a:ext cx="9144000" cy="1143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330462" y="4991100"/>
            <a:ext cx="2114681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prstClr val="white"/>
                </a:solidFill>
              </a:rPr>
              <a:t>           ©Ramaiah University of Applied Sciences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792308" y="4743450"/>
            <a:ext cx="351692" cy="400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774723" y="4743451"/>
            <a:ext cx="3898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33BEDC22-EF8F-4408-B801-19A94F761D8C}" type="slidenum">
              <a:rPr lang="en-US" sz="135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-23445" y="4991100"/>
            <a:ext cx="1822935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prstClr val="white"/>
                </a:solidFill>
              </a:rPr>
              <a:t>Faculty of Management  and Commerce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6A4B80-5F01-4576-8B50-BF7BBE2AACE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8/31/2022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8885" y="4767264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070B11-67AE-4123-8107-1B85892978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9" y="4707161"/>
            <a:ext cx="1173953" cy="28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4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27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571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143" y="1877618"/>
            <a:ext cx="5829300" cy="715895"/>
          </a:xfrm>
        </p:spPr>
        <p:txBody>
          <a:bodyPr anchor="b">
            <a:noAutofit/>
          </a:bodyPr>
          <a:lstStyle>
            <a:lvl1pPr algn="ctr">
              <a:defRPr sz="2925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463"/>
            </a:lvl1pPr>
            <a:lvl2pPr marL="278606" indent="0" algn="ctr">
              <a:buNone/>
              <a:defRPr sz="1219"/>
            </a:lvl2pPr>
            <a:lvl3pPr marL="557213" indent="0" algn="ctr">
              <a:buNone/>
              <a:defRPr sz="1097"/>
            </a:lvl3pPr>
            <a:lvl4pPr marL="835819" indent="0" algn="ctr">
              <a:buNone/>
              <a:defRPr sz="975"/>
            </a:lvl4pPr>
            <a:lvl5pPr marL="1114425" indent="0" algn="ctr">
              <a:buNone/>
              <a:defRPr sz="975"/>
            </a:lvl5pPr>
            <a:lvl6pPr marL="1393031" indent="0" algn="ctr">
              <a:buNone/>
              <a:defRPr sz="975"/>
            </a:lvl6pPr>
            <a:lvl7pPr marL="1671638" indent="0" algn="ctr">
              <a:buNone/>
              <a:defRPr sz="975"/>
            </a:lvl7pPr>
            <a:lvl8pPr marL="1950244" indent="0" algn="ctr">
              <a:buNone/>
              <a:defRPr sz="975"/>
            </a:lvl8pPr>
            <a:lvl9pPr marL="2228850" indent="0" algn="ctr">
              <a:buNone/>
              <a:defRPr sz="975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6213939" cy="859632"/>
          </a:xfrm>
        </p:spPr>
        <p:txBody>
          <a:bodyPr>
            <a:normAutofit/>
          </a:bodyPr>
          <a:lstStyle>
            <a:lvl1pPr>
              <a:defRPr sz="2194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29292" y="1125771"/>
            <a:ext cx="7886059" cy="7706"/>
          </a:xfrm>
          <a:prstGeom prst="line">
            <a:avLst/>
          </a:prstGeom>
          <a:ln w="38100">
            <a:solidFill>
              <a:srgbClr val="9D1D5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876BD6B-EE0A-40F6-8593-D552FCFF208B}"/>
              </a:ext>
            </a:extLst>
          </p:cNvPr>
          <p:cNvSpPr txBox="1">
            <a:spLocks/>
          </p:cNvSpPr>
          <p:nvPr userDrawn="1"/>
        </p:nvSpPr>
        <p:spPr>
          <a:xfrm>
            <a:off x="8237306" y="4767262"/>
            <a:ext cx="278045" cy="376238"/>
          </a:xfrm>
          <a:prstGeom prst="rect">
            <a:avLst/>
          </a:prstGeom>
          <a:solidFill>
            <a:srgbClr val="9D1D59"/>
          </a:solidFill>
        </p:spPr>
        <p:txBody>
          <a:bodyPr vert="horz" lIns="55721" tIns="27861" rIns="55721" bIns="2786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3D21A-7D3D-4DED-9A48-B2ED06BDD9FF}" type="slidenum">
              <a:rPr lang="en-IN" sz="731" smtClean="0">
                <a:solidFill>
                  <a:prstClr val="white"/>
                </a:solidFill>
              </a:rPr>
              <a:pPr/>
              <a:t>‹#›</a:t>
            </a:fld>
            <a:endParaRPr lang="en-IN" sz="73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7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365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1pPr>
            <a:lvl2pPr marL="278606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2pPr>
            <a:lvl3pPr marL="557213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3pPr>
            <a:lvl4pPr marL="835819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4pPr>
            <a:lvl5pPr marL="111442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5pPr>
            <a:lvl6pPr marL="1393031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6pPr>
            <a:lvl7pPr marL="1671638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7pPr>
            <a:lvl8pPr marL="1950244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8pPr>
            <a:lvl9pPr marL="2228850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29292" y="1125771"/>
            <a:ext cx="7886059" cy="7706"/>
          </a:xfrm>
          <a:prstGeom prst="line">
            <a:avLst/>
          </a:prstGeom>
          <a:ln w="38100">
            <a:solidFill>
              <a:srgbClr val="9D1D5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1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23636"/>
            <a:ext cx="6286831" cy="8021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463" b="1"/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463" b="1"/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629292" y="1125771"/>
            <a:ext cx="7886059" cy="7706"/>
          </a:xfrm>
          <a:prstGeom prst="line">
            <a:avLst/>
          </a:prstGeom>
          <a:ln w="38100">
            <a:solidFill>
              <a:srgbClr val="9D1D5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05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6"/>
            <a:ext cx="6198527" cy="8519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629292" y="1125771"/>
            <a:ext cx="7886059" cy="7706"/>
          </a:xfrm>
          <a:prstGeom prst="line">
            <a:avLst/>
          </a:prstGeom>
          <a:ln w="38100">
            <a:solidFill>
              <a:srgbClr val="9D1D5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2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tmp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29200"/>
            <a:ext cx="9144000" cy="1143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6066" y="4991100"/>
            <a:ext cx="2114681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prstClr val="white"/>
                </a:solidFill>
              </a:rPr>
              <a:t>           ©Ramaiah University of Applied Sciences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792308" y="4743450"/>
            <a:ext cx="351692" cy="4000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74723" y="4743450"/>
            <a:ext cx="3898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24031B4A-1BF0-432B-9871-7643CAEAF44D}" type="slidenum">
              <a:rPr lang="en-US" sz="135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445" y="4991100"/>
            <a:ext cx="1822935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prstClr val="white"/>
                </a:solidFill>
              </a:rPr>
              <a:t>Faculty of Management  and Commerce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9" y="4707161"/>
            <a:ext cx="1173953" cy="28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3BD5-9F6B-4A8C-8B58-7F8FBE2DDF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6375-37E4-4626-831E-AA0B25D767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72" y="100720"/>
            <a:ext cx="2114313" cy="670211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3876BD6B-EE0A-40F6-8593-D552FCFF208B}"/>
              </a:ext>
            </a:extLst>
          </p:cNvPr>
          <p:cNvSpPr txBox="1">
            <a:spLocks/>
          </p:cNvSpPr>
          <p:nvPr userDrawn="1"/>
        </p:nvSpPr>
        <p:spPr>
          <a:xfrm>
            <a:off x="8237306" y="4767262"/>
            <a:ext cx="278045" cy="376238"/>
          </a:xfrm>
          <a:prstGeom prst="rect">
            <a:avLst/>
          </a:prstGeom>
          <a:solidFill>
            <a:srgbClr val="9D1D59"/>
          </a:solidFill>
        </p:spPr>
        <p:txBody>
          <a:bodyPr vert="horz" lIns="55721" tIns="27861" rIns="55721" bIns="2786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D3D21A-7D3D-4DED-9A48-B2ED06BDD9FF}" type="slidenum">
              <a:rPr lang="en-IN" sz="731" smtClean="0">
                <a:solidFill>
                  <a:prstClr val="white"/>
                </a:solidFill>
              </a:rPr>
              <a:pPr/>
              <a:t>‹#›</a:t>
            </a:fld>
            <a:endParaRPr lang="en-IN" sz="73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7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557213" rtl="0" eaLnBrk="1" latinLnBrk="0" hangingPunct="1">
        <a:lnSpc>
          <a:spcPct val="90000"/>
        </a:lnSpc>
        <a:spcBef>
          <a:spcPct val="0"/>
        </a:spcBef>
        <a:buNone/>
        <a:defRPr sz="26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304" indent="-139304" algn="l" defTabSz="557213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696516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75122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253729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532335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810941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2089547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368154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606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213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819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425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3031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244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850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 bwMode="auto">
          <a:xfrm>
            <a:off x="152400" y="1200150"/>
            <a:ext cx="8001001" cy="2514600"/>
          </a:xfrm>
          <a:noFill/>
          <a:ln>
            <a:miter lim="800000"/>
            <a:headEnd/>
            <a:tailEnd/>
          </a:ln>
        </p:spPr>
        <p:txBody>
          <a:bodyPr vert="horz" wrap="square" lIns="55721" tIns="27861" rIns="55721" bIns="27861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IN" sz="1950" b="1" dirty="0" smtClean="0">
                <a:solidFill>
                  <a:schemeClr val="bg1"/>
                </a:solidFill>
              </a:rPr>
              <a:t>Seminar </a:t>
            </a:r>
            <a:r>
              <a:rPr lang="en-IN" sz="1950" b="1" dirty="0" smtClean="0">
                <a:solidFill>
                  <a:schemeClr val="bg1"/>
                </a:solidFill>
              </a:rPr>
              <a:t>on - </a:t>
            </a:r>
            <a:r>
              <a:rPr lang="en-IN" sz="2000" b="1" dirty="0">
                <a:solidFill>
                  <a:schemeClr val="bg1"/>
                </a:solidFill>
              </a:rPr>
              <a:t>'Driving Markets through Innovation and Entrepreneurship</a:t>
            </a:r>
            <a:r>
              <a:rPr lang="en-IN" sz="2000" b="1" dirty="0" smtClean="0">
                <a:solidFill>
                  <a:schemeClr val="bg1"/>
                </a:solidFill>
              </a:rPr>
              <a:t>'. September 2</a:t>
            </a:r>
            <a:r>
              <a:rPr lang="en-IN" sz="2000" b="1" baseline="30000" dirty="0" smtClean="0">
                <a:solidFill>
                  <a:schemeClr val="bg1"/>
                </a:solidFill>
              </a:rPr>
              <a:t>nd</a:t>
            </a:r>
            <a:r>
              <a:rPr lang="en-IN" sz="2000" b="1" dirty="0" smtClean="0">
                <a:solidFill>
                  <a:schemeClr val="bg1"/>
                </a:solidFill>
              </a:rPr>
              <a:t> </a:t>
            </a:r>
            <a:r>
              <a:rPr lang="en-IN" sz="2000" b="1" dirty="0" smtClean="0">
                <a:solidFill>
                  <a:schemeClr val="bg1"/>
                </a:solidFill>
              </a:rPr>
              <a:t>, 2022 between  </a:t>
            </a:r>
            <a:r>
              <a:rPr lang="en-IN" sz="2000" b="1" dirty="0" smtClean="0">
                <a:solidFill>
                  <a:schemeClr val="bg1"/>
                </a:solidFill>
              </a:rPr>
              <a:t>2.30 – 3.30 PM at G1 - FMC</a:t>
            </a:r>
            <a:r>
              <a:rPr lang="en-IN" sz="2000" b="1" dirty="0">
                <a:solidFill>
                  <a:schemeClr val="bg1"/>
                </a:solidFill>
              </a:rPr>
              <a:t/>
            </a:r>
            <a:br>
              <a:rPr lang="en-IN" sz="2000" b="1" dirty="0">
                <a:solidFill>
                  <a:schemeClr val="bg1"/>
                </a:solidFill>
              </a:rPr>
            </a:br>
            <a:r>
              <a:rPr lang="en-IN" sz="1950" b="1" dirty="0" smtClean="0">
                <a:solidFill>
                  <a:schemeClr val="bg1"/>
                </a:solidFill>
              </a:rPr>
              <a:t/>
            </a:r>
            <a:br>
              <a:rPr lang="en-IN" sz="1950" b="1" dirty="0" smtClean="0">
                <a:solidFill>
                  <a:schemeClr val="bg1"/>
                </a:solidFill>
              </a:rPr>
            </a:br>
            <a:r>
              <a:rPr lang="en-IN" sz="1950" b="1" dirty="0" smtClean="0">
                <a:solidFill>
                  <a:schemeClr val="bg1"/>
                </a:solidFill>
              </a:rPr>
              <a:t>Distinguished Speaker</a:t>
            </a:r>
            <a:r>
              <a:rPr lang="en-IN" sz="1950" b="1" dirty="0" smtClean="0">
                <a:solidFill>
                  <a:schemeClr val="bg1"/>
                </a:solidFill>
              </a:rPr>
              <a:t>:</a:t>
            </a:r>
            <a:br>
              <a:rPr lang="en-IN" sz="1950" b="1" dirty="0" smtClean="0">
                <a:solidFill>
                  <a:schemeClr val="bg1"/>
                </a:solidFill>
              </a:rPr>
            </a:br>
            <a:r>
              <a:rPr lang="en-IN" sz="1950" b="1" dirty="0" smtClean="0">
                <a:solidFill>
                  <a:schemeClr val="bg1"/>
                </a:solidFill>
              </a:rPr>
              <a:t/>
            </a:r>
            <a:br>
              <a:rPr lang="en-IN" sz="1950" b="1" dirty="0" smtClean="0">
                <a:solidFill>
                  <a:schemeClr val="bg1"/>
                </a:solidFill>
              </a:rPr>
            </a:br>
            <a:r>
              <a:rPr lang="en-IN" sz="2000" b="1" dirty="0" err="1" smtClean="0">
                <a:solidFill>
                  <a:schemeClr val="bg1"/>
                </a:solidFill>
              </a:rPr>
              <a:t>Dr</a:t>
            </a:r>
            <a:r>
              <a:rPr lang="en-IN" sz="2000" b="1" dirty="0" err="1">
                <a:solidFill>
                  <a:schemeClr val="bg1"/>
                </a:solidFill>
              </a:rPr>
              <a:t>.</a:t>
            </a:r>
            <a:r>
              <a:rPr lang="en-IN" sz="2000" b="1" dirty="0">
                <a:solidFill>
                  <a:schemeClr val="bg1"/>
                </a:solidFill>
              </a:rPr>
              <a:t> </a:t>
            </a:r>
            <a:r>
              <a:rPr lang="en-IN" sz="2000" b="1" dirty="0" err="1">
                <a:solidFill>
                  <a:schemeClr val="bg1"/>
                </a:solidFill>
              </a:rPr>
              <a:t>Nivedita</a:t>
            </a:r>
            <a:r>
              <a:rPr lang="en-IN" sz="2000" b="1" dirty="0">
                <a:solidFill>
                  <a:schemeClr val="bg1"/>
                </a:solidFill>
              </a:rPr>
              <a:t> </a:t>
            </a:r>
            <a:r>
              <a:rPr lang="en-IN" sz="2000" b="1" dirty="0" smtClean="0">
                <a:solidFill>
                  <a:schemeClr val="bg1"/>
                </a:solidFill>
              </a:rPr>
              <a:t>Agarwal </a:t>
            </a:r>
            <a:br>
              <a:rPr lang="en-IN" sz="2000" b="1" dirty="0" smtClean="0">
                <a:solidFill>
                  <a:schemeClr val="bg1"/>
                </a:solidFill>
              </a:rPr>
            </a:br>
            <a:r>
              <a:rPr lang="en-IN" sz="2000" b="1" dirty="0" smtClean="0">
                <a:solidFill>
                  <a:schemeClr val="bg1"/>
                </a:solidFill>
              </a:rPr>
              <a:t>Research </a:t>
            </a:r>
            <a:r>
              <a:rPr lang="en-IN" sz="2000" b="1" dirty="0">
                <a:solidFill>
                  <a:schemeClr val="bg1"/>
                </a:solidFill>
              </a:rPr>
              <a:t>Fellow </a:t>
            </a:r>
            <a:r>
              <a:rPr lang="en-IN" sz="2000" b="1" dirty="0" smtClean="0">
                <a:solidFill>
                  <a:schemeClr val="bg1"/>
                </a:solidFill>
              </a:rPr>
              <a:t/>
            </a:r>
            <a:br>
              <a:rPr lang="en-IN" sz="2000" b="1" dirty="0" smtClean="0">
                <a:solidFill>
                  <a:schemeClr val="bg1"/>
                </a:solidFill>
              </a:rPr>
            </a:br>
            <a:r>
              <a:rPr lang="en-IN" sz="2000" b="1" dirty="0" smtClean="0">
                <a:solidFill>
                  <a:schemeClr val="bg1"/>
                </a:solidFill>
              </a:rPr>
              <a:t>Institute </a:t>
            </a:r>
            <a:r>
              <a:rPr lang="en-IN" sz="2000" b="1" dirty="0">
                <a:solidFill>
                  <a:schemeClr val="bg1"/>
                </a:solidFill>
              </a:rPr>
              <a:t>of Entrepreneurship and Innovation Science, </a:t>
            </a:r>
            <a:r>
              <a:rPr lang="en-IN" sz="2000" b="1" dirty="0" smtClean="0">
                <a:solidFill>
                  <a:schemeClr val="bg1"/>
                </a:solidFill>
              </a:rPr>
              <a:t/>
            </a:r>
            <a:br>
              <a:rPr lang="en-IN" sz="2000" b="1" dirty="0" smtClean="0">
                <a:solidFill>
                  <a:schemeClr val="bg1"/>
                </a:solidFill>
              </a:rPr>
            </a:br>
            <a:r>
              <a:rPr lang="en-IN" sz="2000" b="1" dirty="0" smtClean="0">
                <a:solidFill>
                  <a:schemeClr val="bg1"/>
                </a:solidFill>
              </a:rPr>
              <a:t>University </a:t>
            </a:r>
            <a:r>
              <a:rPr lang="en-IN" sz="2000" b="1" dirty="0">
                <a:solidFill>
                  <a:schemeClr val="bg1"/>
                </a:solidFill>
              </a:rPr>
              <a:t>of Stuttgart, </a:t>
            </a:r>
            <a:r>
              <a:rPr lang="en-IN" sz="2000" b="1" dirty="0" smtClean="0">
                <a:solidFill>
                  <a:schemeClr val="bg1"/>
                </a:solidFill>
              </a:rPr>
              <a:t>Germany</a:t>
            </a:r>
            <a:br>
              <a:rPr lang="en-IN" sz="2000" b="1" dirty="0" smtClean="0">
                <a:solidFill>
                  <a:schemeClr val="bg1"/>
                </a:solidFill>
              </a:rPr>
            </a:br>
            <a:r>
              <a:rPr lang="en-IN" sz="2000" b="1" dirty="0" smtClean="0">
                <a:solidFill>
                  <a:schemeClr val="bg1"/>
                </a:solidFill>
              </a:rPr>
              <a:t>and </a:t>
            </a:r>
            <a:r>
              <a:rPr lang="en-IN" sz="2000" b="1" dirty="0">
                <a:solidFill>
                  <a:schemeClr val="bg1"/>
                </a:solidFill>
              </a:rPr>
              <a:t/>
            </a:r>
            <a:br>
              <a:rPr lang="en-IN" sz="2000" b="1" dirty="0">
                <a:solidFill>
                  <a:schemeClr val="bg1"/>
                </a:solidFill>
              </a:rPr>
            </a:br>
            <a:r>
              <a:rPr lang="en-IN" sz="2000" b="1" dirty="0">
                <a:solidFill>
                  <a:schemeClr val="bg1"/>
                </a:solidFill>
              </a:rPr>
              <a:t>P</a:t>
            </a:r>
            <a:r>
              <a:rPr lang="en-IN" sz="2000" b="1" dirty="0" smtClean="0">
                <a:solidFill>
                  <a:schemeClr val="bg1"/>
                </a:solidFill>
              </a:rPr>
              <a:t>rogram </a:t>
            </a:r>
            <a:r>
              <a:rPr lang="en-IN" sz="2000" b="1" dirty="0">
                <a:solidFill>
                  <a:schemeClr val="bg1"/>
                </a:solidFill>
              </a:rPr>
              <a:t>manager for Technology and Innovation Management </a:t>
            </a:r>
            <a:r>
              <a:rPr lang="en-IN" sz="2000" b="1" dirty="0" smtClean="0">
                <a:solidFill>
                  <a:schemeClr val="bg1"/>
                </a:solidFill>
              </a:rPr>
              <a:t/>
            </a:r>
            <a:br>
              <a:rPr lang="en-IN" sz="2000" b="1" dirty="0" smtClean="0">
                <a:solidFill>
                  <a:schemeClr val="bg1"/>
                </a:solidFill>
              </a:rPr>
            </a:br>
            <a:r>
              <a:rPr lang="en-IN" sz="2000" b="1" dirty="0" smtClean="0">
                <a:solidFill>
                  <a:schemeClr val="bg1"/>
                </a:solidFill>
              </a:rPr>
              <a:t>at </a:t>
            </a:r>
            <a:r>
              <a:rPr lang="en-IN" sz="2000" b="1" dirty="0">
                <a:solidFill>
                  <a:schemeClr val="bg1"/>
                </a:solidFill>
              </a:rPr>
              <a:t>Siemens </a:t>
            </a:r>
            <a:r>
              <a:rPr lang="en-IN" sz="2000" b="1" dirty="0" err="1">
                <a:solidFill>
                  <a:schemeClr val="bg1"/>
                </a:solidFill>
              </a:rPr>
              <a:t>Healthineers</a:t>
            </a:r>
            <a:r>
              <a:rPr lang="en-IN" sz="2000" b="1" dirty="0">
                <a:solidFill>
                  <a:schemeClr val="bg1"/>
                </a:solidFill>
              </a:rPr>
              <a:t> </a:t>
            </a:r>
            <a:r>
              <a:rPr lang="en-IN" sz="2000" b="1" dirty="0" smtClean="0">
                <a:solidFill>
                  <a:schemeClr val="bg1"/>
                </a:solidFill>
              </a:rPr>
              <a:t>AG, Germany</a:t>
            </a:r>
            <a:r>
              <a:rPr lang="en-IN" sz="1950" b="1" dirty="0" smtClean="0">
                <a:solidFill>
                  <a:schemeClr val="bg1"/>
                </a:solidFill>
              </a:rPr>
              <a:t/>
            </a:r>
            <a:br>
              <a:rPr lang="en-IN" sz="1950" b="1" dirty="0" smtClean="0">
                <a:solidFill>
                  <a:schemeClr val="bg1"/>
                </a:solidFill>
              </a:rPr>
            </a:br>
            <a:r>
              <a:rPr lang="en-IN" sz="1950" b="1" dirty="0" smtClean="0">
                <a:solidFill>
                  <a:schemeClr val="bg1"/>
                </a:solidFill>
              </a:rPr>
              <a:t/>
            </a:r>
            <a:br>
              <a:rPr lang="en-IN" sz="1950" b="1" dirty="0" smtClean="0">
                <a:solidFill>
                  <a:schemeClr val="bg1"/>
                </a:solidFill>
              </a:rPr>
            </a:br>
            <a:endParaRPr lang="en-IN" sz="195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2038350"/>
            <a:ext cx="2286000" cy="2286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46196"/>
            <a:ext cx="1854054" cy="96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23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2_Office Theme</vt:lpstr>
      <vt:lpstr>1_Office Theme</vt:lpstr>
      <vt:lpstr>Seminar on - 'Driving Markets through Innovation and Entrepreneurship'. September 2nd , 2022 between  2.30 – 3.30 PM at G1 - FMC  Distinguished Speaker:  Dr. Nivedita Agarwal  Research Fellow  Institute of Entrepreneurship and Innovation Science,  University of Stuttgart, Germany and  Program manager for Technology and Innovation Management  at Siemens Healthineers AG, Germany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120</cp:revision>
  <dcterms:created xsi:type="dcterms:W3CDTF">2014-09-11T16:23:36Z</dcterms:created>
  <dcterms:modified xsi:type="dcterms:W3CDTF">2022-08-31T17:10:24Z</dcterms:modified>
</cp:coreProperties>
</file>